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88" d="100"/>
          <a:sy n="88" d="100"/>
        </p:scale>
        <p:origin x="3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3300" dirty="0"/>
              <a:t>Predicting Pharmacokinetics Properties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Devbrat Anuragi</a:t>
            </a: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17078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00C9DDE-B0E0-44E1-9A2F-615EF02A8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130985" cy="377952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095E25E-3E38-40B3-9EED-2675B5E62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0985" y="2870923"/>
            <a:ext cx="8061015" cy="398707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6D6E148-E438-4042-8AAE-42FB8D4E5A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84754" y="1"/>
            <a:ext cx="4207246" cy="2870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CF21F9-7254-4D4A-B3E0-DB42AF19E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779520"/>
            <a:ext cx="4130985" cy="26934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6AE61D-31A8-483E-8DE9-C0896F2F447A}"/>
              </a:ext>
            </a:extLst>
          </p:cNvPr>
          <p:cNvSpPr txBox="1"/>
          <p:nvPr/>
        </p:nvSpPr>
        <p:spPr>
          <a:xfrm>
            <a:off x="4130985" y="261257"/>
            <a:ext cx="3853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Scrape then Parse Then create Random Forest classifier and regressor with an accuracy of </a:t>
            </a:r>
            <a:r>
              <a:rPr lang="en-US" dirty="0" err="1"/>
              <a:t>atleast</a:t>
            </a:r>
            <a:r>
              <a:rPr lang="en-US" dirty="0"/>
              <a:t> 87 %</a:t>
            </a:r>
          </a:p>
        </p:txBody>
      </p:sp>
    </p:spTree>
    <p:extLst>
      <p:ext uri="{BB962C8B-B14F-4D97-AF65-F5344CB8AC3E}">
        <p14:creationId xmlns:p14="http://schemas.microsoft.com/office/powerpoint/2010/main" val="24235006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{8AED68AA-4ECC-4B4B-B57C-2AA5F9388C4A}tf11665031_win32</Template>
  <TotalTime>8</TotalTime>
  <Words>24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 Nova</vt:lpstr>
      <vt:lpstr>Arial Nova Light</vt:lpstr>
      <vt:lpstr>Wingdings 2</vt:lpstr>
      <vt:lpstr>SlateVTI</vt:lpstr>
      <vt:lpstr>Predicting Pharmacokinetics Properties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Pharmacokinetics Properties</dc:title>
  <dc:creator>Devbrat Anuragi</dc:creator>
  <cp:lastModifiedBy>Devbrat Anuragi</cp:lastModifiedBy>
  <cp:revision>1</cp:revision>
  <dcterms:created xsi:type="dcterms:W3CDTF">2022-04-13T15:15:47Z</dcterms:created>
  <dcterms:modified xsi:type="dcterms:W3CDTF">2022-04-13T15:24:12Z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